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97" r:id="rId2"/>
    <p:sldId id="298" r:id="rId3"/>
    <p:sldId id="299" r:id="rId4"/>
    <p:sldId id="300" r:id="rId5"/>
    <p:sldId id="301" r:id="rId6"/>
    <p:sldId id="302" r:id="rId7"/>
    <p:sldId id="303" r:id="rId8"/>
    <p:sldId id="304" r:id="rId9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悟見老兄" initials="悟見老兄" lastIdx="2" clrIdx="0">
    <p:extLst>
      <p:ext uri="{19B8F6BF-5375-455C-9EA6-DF929625EA0E}">
        <p15:presenceInfo xmlns:p15="http://schemas.microsoft.com/office/powerpoint/2012/main" userId="d3c841b5715e98f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2" autoAdjust="0"/>
    <p:restoredTop sz="81673" autoAdjust="0"/>
  </p:normalViewPr>
  <p:slideViewPr>
    <p:cSldViewPr>
      <p:cViewPr varScale="1">
        <p:scale>
          <a:sx n="72" d="100"/>
          <a:sy n="72" d="100"/>
        </p:scale>
        <p:origin x="1260" y="-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459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6568FC-E215-4BA9-A2A5-B897CFAC84A8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77460-C122-4E67-BFA4-C1234690F4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4946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77460-C122-4E67-BFA4-C1234690F4D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2440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77460-C122-4E67-BFA4-C1234690F4D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0150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77460-C122-4E67-BFA4-C1234690F4D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6576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77460-C122-4E67-BFA4-C1234690F4DC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0693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77460-C122-4E67-BFA4-C1234690F4DC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90198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77460-C122-4E67-BFA4-C1234690F4D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761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77460-C122-4E67-BFA4-C1234690F4D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16113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77460-C122-4E67-BFA4-C1234690F4DC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4127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3564094"/>
            <a:ext cx="9144000" cy="158472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6105526" y="0"/>
            <a:ext cx="3038475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429064" y="2503170"/>
            <a:ext cx="6480048" cy="172593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433050" y="1158609"/>
            <a:ext cx="6480048" cy="131445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3564094"/>
            <a:ext cx="9144000" cy="158472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6105526" y="0"/>
            <a:ext cx="3038475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687878"/>
            <a:ext cx="6629400" cy="1369772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1864350"/>
            <a:ext cx="6629400" cy="800016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7467600" cy="857250"/>
          </a:xfrm>
        </p:spPr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3657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267200" y="1200151"/>
            <a:ext cx="3657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4114800"/>
            <a:ext cx="4040188" cy="62865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4114800"/>
            <a:ext cx="4041775" cy="62865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137685"/>
            <a:ext cx="4040188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137685"/>
            <a:ext cx="404177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740"/>
            <a:ext cx="7470648" cy="85725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889146"/>
            <a:ext cx="3200400" cy="547688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60818"/>
            <a:ext cx="2743200" cy="6858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1485900"/>
            <a:ext cx="7086600" cy="2857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156448" y="4816548"/>
            <a:ext cx="762000" cy="273844"/>
          </a:xfrm>
        </p:spPr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56732" y="1279282"/>
            <a:ext cx="3053868" cy="940356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065628" y="764930"/>
            <a:ext cx="4114800" cy="30861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556734" y="2249074"/>
            <a:ext cx="3053866" cy="199761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4816548"/>
            <a:ext cx="2133600" cy="273844"/>
          </a:xfrm>
        </p:spPr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>
            <a:spLocks/>
          </p:cNvSpPr>
          <p:nvPr/>
        </p:nvSpPr>
        <p:spPr bwMode="auto">
          <a:xfrm>
            <a:off x="0" y="3564094"/>
            <a:ext cx="9144000" cy="158472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7315200" y="0"/>
            <a:ext cx="1828800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7467600" cy="85725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74676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  <a:p>
            <a:pPr lvl="1" eaLnBrk="1" latinLnBrk="0" hangingPunct="1"/>
            <a:r>
              <a:rPr kumimoji="0" lang="zh-TW" altLang="en-US"/>
              <a:t>第二層</a:t>
            </a:r>
          </a:p>
          <a:p>
            <a:pPr lvl="2" eaLnBrk="1" latinLnBrk="0" hangingPunct="1"/>
            <a:r>
              <a:rPr kumimoji="0" lang="zh-TW" altLang="en-US"/>
              <a:t>第三層</a:t>
            </a:r>
          </a:p>
          <a:p>
            <a:pPr lvl="3" eaLnBrk="1" latinLnBrk="0" hangingPunct="1"/>
            <a:r>
              <a:rPr kumimoji="0" lang="zh-TW" altLang="en-US"/>
              <a:t>第四層</a:t>
            </a:r>
          </a:p>
          <a:p>
            <a:pPr lvl="4" eaLnBrk="1" latinLnBrk="0" hangingPunct="1"/>
            <a:r>
              <a:rPr kumimoji="0" lang="zh-TW" altLang="en-US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4816548"/>
            <a:ext cx="2133600" cy="273844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EFB7D30-6152-4307-A58E-046766A68531}" type="datetimeFigureOut">
              <a:rPr lang="zh-TW" altLang="en-US" smtClean="0"/>
              <a:t>2026/10/9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3124200" y="4816548"/>
            <a:ext cx="2895600" cy="273844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153400" y="4816548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B625766-FFC0-46D1-927E-B5F464F6127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604448" y="123478"/>
            <a:ext cx="370384" cy="4824536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仙佛說求道好處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107504" y="132656"/>
            <a:ext cx="8424936" cy="4896544"/>
          </a:xfrm>
        </p:spPr>
        <p:txBody>
          <a:bodyPr>
            <a:noAutofit/>
          </a:bodyPr>
          <a:lstStyle/>
          <a:p>
            <a:pPr marL="36576" indent="0">
              <a:buNone/>
            </a:pPr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一、超生了死脫輪迴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濟公活佛慈訓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今天能夠求道是累劫行大善</a:t>
            </a:r>
            <a:r>
              <a:rPr lang="en-US" altLang="zh-TW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跟佛有緣、祖上積德才能得道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玄關點開了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就是成仙做佛的標記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只有這條路而已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所以叫做不二法門。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「玄關點開了，（除反道敗德外，幾乎道親過世時都有身軟如棉，且三寶請記得）就是靈性有回去天上的顯示，也是成仙做佛的標記。」</a:t>
            </a:r>
          </a:p>
        </p:txBody>
      </p:sp>
    </p:spTree>
    <p:extLst>
      <p:ext uri="{BB962C8B-B14F-4D97-AF65-F5344CB8AC3E}">
        <p14:creationId xmlns:p14="http://schemas.microsoft.com/office/powerpoint/2010/main" val="2957387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604448" y="123478"/>
            <a:ext cx="370384" cy="4824536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仙佛說求道好處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107504" y="132656"/>
            <a:ext cx="8424936" cy="4896544"/>
          </a:xfrm>
        </p:spPr>
        <p:txBody>
          <a:bodyPr>
            <a:noAutofit/>
          </a:bodyPr>
          <a:lstStyle/>
          <a:p>
            <a:pPr marL="36576" indent="0">
              <a:buNone/>
            </a:pPr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二、天榜掛號命運改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濟公活佛慈訓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求道了，你的命運就改變了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，求道後，你們就不是人了，你們就是仙佛的候選人。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誠心修辦、行功立德，便能扭轉乾坤。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</a:p>
        </p:txBody>
      </p:sp>
    </p:spTree>
    <p:extLst>
      <p:ext uri="{BB962C8B-B14F-4D97-AF65-F5344CB8AC3E}">
        <p14:creationId xmlns:p14="http://schemas.microsoft.com/office/powerpoint/2010/main" val="1428154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604448" y="123478"/>
            <a:ext cx="370384" cy="4824536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仙佛說求道好處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107504" y="132656"/>
            <a:ext cx="8424936" cy="4896544"/>
          </a:xfrm>
        </p:spPr>
        <p:txBody>
          <a:bodyPr>
            <a:noAutofit/>
          </a:bodyPr>
          <a:lstStyle/>
          <a:p>
            <a:pPr marL="36576" indent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三、躲劫避難仙佛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護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濟公活佛慈訓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「有求道了</a:t>
            </a:r>
            <a:r>
              <a:rPr lang="en-US" altLang="zh-TW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每個人都有五個護法神在身邊來保護你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但相對的有好就有壞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你做好仙佛就保護你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你做不好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護法神就將你記過。」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「今天你有求道，玄關有一點亮亮的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...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老師在天上一看，你要出車禍了，老師扇子一扇，車子就往後退了，就轉向了，你就躲過一劫。」</a:t>
            </a:r>
          </a:p>
        </p:txBody>
      </p:sp>
    </p:spTree>
    <p:extLst>
      <p:ext uri="{BB962C8B-B14F-4D97-AF65-F5344CB8AC3E}">
        <p14:creationId xmlns:p14="http://schemas.microsoft.com/office/powerpoint/2010/main" val="2549295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604448" y="123478"/>
            <a:ext cx="370384" cy="4824536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仙佛說求道好處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107504" y="132656"/>
            <a:ext cx="8424936" cy="4896544"/>
          </a:xfrm>
        </p:spPr>
        <p:txBody>
          <a:bodyPr>
            <a:noAutofit/>
          </a:bodyPr>
          <a:lstStyle/>
          <a:p>
            <a:pPr marL="36576" indent="0">
              <a:buNone/>
            </a:pPr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四、開啟妙智安身心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濟公活佛慈訓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開發潛在能量，讓身心得以安頓。求道讓人六神有主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，能專心、專注、記憶力、理解力增加。」</a:t>
            </a:r>
          </a:p>
        </p:txBody>
      </p:sp>
    </p:spTree>
    <p:extLst>
      <p:ext uri="{BB962C8B-B14F-4D97-AF65-F5344CB8AC3E}">
        <p14:creationId xmlns:p14="http://schemas.microsoft.com/office/powerpoint/2010/main" val="1619600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604448" y="123478"/>
            <a:ext cx="370384" cy="4824536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仙佛說求道好處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107504" y="132656"/>
            <a:ext cx="8424936" cy="4896544"/>
          </a:xfrm>
        </p:spPr>
        <p:txBody>
          <a:bodyPr>
            <a:noAutofit/>
          </a:bodyPr>
          <a:lstStyle/>
          <a:p>
            <a:pPr marL="36576" indent="0">
              <a:buNone/>
            </a:pPr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五、九玄七祖同沾光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濟公老師慈訓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求道的當下，你的祖先，在地府就停止受刑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，可領一朵白蓮花，去地藏古佛那裡，聽經聞法，有時間還要練習佛規禮節。</a:t>
            </a:r>
          </a:p>
        </p:txBody>
      </p:sp>
    </p:spTree>
    <p:extLst>
      <p:ext uri="{BB962C8B-B14F-4D97-AF65-F5344CB8AC3E}">
        <p14:creationId xmlns:p14="http://schemas.microsoft.com/office/powerpoint/2010/main" val="566221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604448" y="123478"/>
            <a:ext cx="370384" cy="4824536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仙佛說求道好處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107504" y="132656"/>
            <a:ext cx="8424936" cy="4896544"/>
          </a:xfrm>
        </p:spPr>
        <p:txBody>
          <a:bodyPr>
            <a:noAutofit/>
          </a:bodyPr>
          <a:lstStyle/>
          <a:p>
            <a:pPr marL="36576" indent="0">
              <a:buNone/>
            </a:pPr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六、淨化污濁的靈性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何仙姑慈訓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「因為</a:t>
            </a:r>
            <a:r>
              <a:rPr lang="en-US" altLang="zh-TW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『</a:t>
            </a:r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求道</a:t>
            </a:r>
            <a:r>
              <a:rPr lang="en-US" altLang="zh-TW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』</a:t>
            </a:r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，求得</a:t>
            </a:r>
            <a:r>
              <a:rPr lang="en-US" altLang="zh-TW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『</a:t>
            </a:r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明師一指點</a:t>
            </a:r>
            <a:r>
              <a:rPr lang="en-US" altLang="zh-TW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』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之時，上天打開你們的自性門戶，你們的靈性，能直接接受到上天宇宙之光的淨靈。」</a:t>
            </a:r>
          </a:p>
          <a:p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求道之後，對於道理、真理會契入比較深刻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，也比較聽得懂仙佛所闡述的道理、真理。</a:t>
            </a:r>
          </a:p>
        </p:txBody>
      </p:sp>
    </p:spTree>
    <p:extLst>
      <p:ext uri="{BB962C8B-B14F-4D97-AF65-F5344CB8AC3E}">
        <p14:creationId xmlns:p14="http://schemas.microsoft.com/office/powerpoint/2010/main" val="3492728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604448" y="123478"/>
            <a:ext cx="370384" cy="4824536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仙佛說求道好處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107504" y="132656"/>
            <a:ext cx="8424936" cy="4896544"/>
          </a:xfrm>
        </p:spPr>
        <p:txBody>
          <a:bodyPr>
            <a:noAutofit/>
          </a:bodyPr>
          <a:lstStyle/>
          <a:p>
            <a:pPr marL="36576" indent="0">
              <a:buNone/>
            </a:pPr>
            <a:r>
              <a:rPr lang="zh-TW" altLang="en-US" sz="36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七、萬八年師徒之緣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濟公活佛慈訓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「徒兒們若是已經求道，你們這一世拜了日月明師（濟公活佛與月慧菩薩），</a:t>
            </a:r>
            <a:r>
              <a:rPr lang="zh-TW" altLang="en-US" sz="36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往後萬八年當中都是為師的徒弟。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</a:p>
        </p:txBody>
      </p:sp>
    </p:spTree>
    <p:extLst>
      <p:ext uri="{BB962C8B-B14F-4D97-AF65-F5344CB8AC3E}">
        <p14:creationId xmlns:p14="http://schemas.microsoft.com/office/powerpoint/2010/main" val="2839633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排標題 3"/>
          <p:cNvSpPr>
            <a:spLocks noGrp="1"/>
          </p:cNvSpPr>
          <p:nvPr>
            <p:ph type="title" orient="vert"/>
          </p:nvPr>
        </p:nvSpPr>
        <p:spPr>
          <a:xfrm>
            <a:off x="8604448" y="123478"/>
            <a:ext cx="370384" cy="4824536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仙佛說求道好處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悟見講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107504" y="132656"/>
            <a:ext cx="8424936" cy="4896544"/>
          </a:xfrm>
        </p:spPr>
        <p:txBody>
          <a:bodyPr>
            <a:noAutofit/>
          </a:bodyPr>
          <a:lstStyle/>
          <a:p>
            <a:pPr marL="36576" indent="0">
              <a:buNone/>
            </a:pPr>
            <a:r>
              <a:rPr lang="zh-TW" altLang="en-US" sz="32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八、求道身體更健康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何仙姑慈語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賢士求得「明師一指」之時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，當「代理明師」點開你們自性門戶的同時，</a:t>
            </a:r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也打開了你們的「任督二脈」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人身之任督二脈，打開之後，若懂得依循末法真修實煉，</a:t>
            </a:r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可使全身的氣通暢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運行於整個小週天。</a:t>
            </a:r>
          </a:p>
          <a:p>
            <a:r>
              <a:rPr lang="zh-TW" altLang="en-US" sz="3200" dirty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人身上的氣，若能通暢運行、氣不凝滯、不淤塞，身體就會比較健康。 </a:t>
            </a:r>
          </a:p>
        </p:txBody>
      </p:sp>
    </p:spTree>
    <p:extLst>
      <p:ext uri="{BB962C8B-B14F-4D97-AF65-F5344CB8AC3E}">
        <p14:creationId xmlns:p14="http://schemas.microsoft.com/office/powerpoint/2010/main" val="999652314"/>
      </p:ext>
    </p:extLst>
  </p:cSld>
  <p:clrMapOvr>
    <a:masterClrMapping/>
  </p:clrMapOvr>
</p:sld>
</file>

<file path=ppt/theme/theme1.xml><?xml version="1.0" encoding="utf-8"?>
<a:theme xmlns:a="http://schemas.openxmlformats.org/drawingml/2006/main" name="科技">
  <a:themeElements>
    <a:clrScheme name="科技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科技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科技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909</TotalTime>
  <Words>671</Words>
  <Application>Microsoft Office PowerPoint</Application>
  <PresentationFormat>如螢幕大小 (16:9)</PresentationFormat>
  <Paragraphs>47</Paragraphs>
  <Slides>8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6" baseType="lpstr">
      <vt:lpstr>微軟正黑體</vt:lpstr>
      <vt:lpstr>新細明體</vt:lpstr>
      <vt:lpstr>標楷體</vt:lpstr>
      <vt:lpstr>Arial</vt:lpstr>
      <vt:lpstr>Calibri</vt:lpstr>
      <vt:lpstr>Franklin Gothic Book</vt:lpstr>
      <vt:lpstr>Wingdings 2</vt:lpstr>
      <vt:lpstr>科技</vt:lpstr>
      <vt:lpstr>仙佛說求道好處 悟見講</vt:lpstr>
      <vt:lpstr>仙佛說求道好處 悟見講</vt:lpstr>
      <vt:lpstr>仙佛說求道好處 悟見講</vt:lpstr>
      <vt:lpstr>仙佛說求道好處 悟見講</vt:lpstr>
      <vt:lpstr>仙佛說求道好處 悟見講</vt:lpstr>
      <vt:lpstr>仙佛說求道好處 悟見講</vt:lpstr>
      <vt:lpstr>仙佛說求道好處 悟見講</vt:lpstr>
      <vt:lpstr>仙佛說求道好處 悟見講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v345</dc:creator>
  <cp:lastModifiedBy>悟見老兄</cp:lastModifiedBy>
  <cp:revision>175</cp:revision>
  <dcterms:created xsi:type="dcterms:W3CDTF">2014-02-15T05:50:45Z</dcterms:created>
  <dcterms:modified xsi:type="dcterms:W3CDTF">2026-10-09T12:26:24Z</dcterms:modified>
</cp:coreProperties>
</file>